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slide" Target="slides/slide46.xml" /><Relationship Id="rId55"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54"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commentAuthors" Target="commentAuthor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theme" Target="theme/theme1.xml" /><Relationship Id="rId8" Type="http://schemas.openxmlformats.org/officeDocument/2006/relationships/slide" Target="slides/slide4.xml" /><Relationship Id="rId51" Type="http://schemas.openxmlformats.org/officeDocument/2006/relationships/notesMaster" Target="notesMasters/notesMaster1.xml" /><Relationship Id="rId3" Type="http://schemas.openxmlformats.org/officeDocument/2006/relationships/customXml" Target="../customXml/item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IN" dirty="0" err="1">
                <a:solidFill>
                  <a:schemeClr val="bg2"/>
                </a:solidFill>
                <a:latin typeface="Abadi"/>
                <a:ea typeface="SF Pro" pitchFamily="2" charset="0"/>
                <a:cs typeface="SF Pro" pitchFamily="2" charset="0"/>
              </a:rPr>
              <a:t>Satyameva</a:t>
            </a:r>
            <a:r>
              <a:rPr lang="en-IN" dirty="0">
                <a:solidFill>
                  <a:schemeClr val="bg2"/>
                </a:solidFill>
                <a:latin typeface="Abadi"/>
                <a:ea typeface="SF Pro" pitchFamily="2" charset="0"/>
                <a:cs typeface="SF Pro" pitchFamily="2" charset="0"/>
              </a:rPr>
              <a:t> Singh</a:t>
            </a:r>
            <a:endParaRPr lang="en-US" dirty="0">
              <a:solidFill>
                <a:schemeClr val="bg2"/>
              </a:solidFill>
              <a:latin typeface="Abadi"/>
              <a:ea typeface="SF Pro" pitchFamily="2" charset="0"/>
              <a:cs typeface="SF Pro" pitchFamily="2" charset="0"/>
            </a:endParaRPr>
          </a:p>
          <a:p>
            <a:r>
              <a:rPr lang="en-IN" dirty="0">
                <a:solidFill>
                  <a:schemeClr val="bg2"/>
                </a:solidFill>
                <a:latin typeface="Abadi" panose="020B0604020104020204" pitchFamily="34" charset="0"/>
                <a:ea typeface="SF Pro" pitchFamily="2" charset="0"/>
                <a:cs typeface="SF Pro" pitchFamily="2" charset="0"/>
              </a:rPr>
              <a:t>29</a:t>
            </a:r>
            <a:r>
              <a:rPr lang="en-IN" baseline="30000" dirty="0">
                <a:solidFill>
                  <a:schemeClr val="bg2"/>
                </a:solidFill>
                <a:latin typeface="Abadi" panose="020B0604020104020204" pitchFamily="34" charset="0"/>
                <a:ea typeface="SF Pro" pitchFamily="2" charset="0"/>
                <a:cs typeface="SF Pro" pitchFamily="2" charset="0"/>
              </a:rPr>
              <a:t>th</a:t>
            </a:r>
            <a:r>
              <a:rPr lang="en-IN" dirty="0">
                <a:solidFill>
                  <a:schemeClr val="bg2"/>
                </a:solidFill>
                <a:latin typeface="Abadi" panose="020B0604020104020204" pitchFamily="34" charset="0"/>
                <a:ea typeface="SF Pro" pitchFamily="2" charset="0"/>
                <a:cs typeface="SF Pro" pitchFamily="2" charset="0"/>
              </a:rPr>
              <a:t> December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918957421345</cp:lastModifiedBy>
  <cp:revision>199</cp:revision>
  <dcterms:created xsi:type="dcterms:W3CDTF">2021-04-29T18:58:34Z</dcterms:created>
  <dcterms:modified xsi:type="dcterms:W3CDTF">2022-12-29T14:52:04Z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